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72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1C0AB301-602F-4550-BE90-7C4ECD8401E2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489811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0D272A1C-ACA9-4106-8C6D-198B3E4363DC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30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097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778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351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513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717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474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916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099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898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386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6447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762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102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4004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63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9124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5454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1408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483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8641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4865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7926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4363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5907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7501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4197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9929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1110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9961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0255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4272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2912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97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1B266C5-0C01-425D-8AF0-9FE8F2BCED38}" type="datetime1">
              <a:rPr lang="ru-RU" smtClean="0"/>
              <a:pPr lvl="0"/>
              <a:t>29.09.2024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2DA19943-6D79-4BA4-B186-B2D0074BA0DA}" type="slidenum">
              <a:rPr lang="ru-RU" smtClean="0"/>
              <a:pPr lvl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lvl="0"/>
            <a:fld id="{61B266C5-0C01-425D-8AF0-9FE8F2BCED38}" type="datetime1">
              <a:rPr lang="ru-RU" smtClean="0"/>
              <a:pPr lvl="0"/>
              <a:t>29.09.2024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 lvl="0"/>
            <a:fld id="{AB9AA366-EBE0-4354-B26F-F0CB297760D0}" type="slidenum">
              <a:rPr lang="ru-RU" smtClean="0"/>
              <a:pPr lvl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1B266C5-0C01-425D-8AF0-9FE8F2BCED38}" type="datetime1">
              <a:rPr lang="ru-RU" smtClean="0"/>
              <a:pPr lvl="0"/>
              <a:t>29.09.2024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886D92-FCA6-4F6F-BFCE-DD3080D2BAE4}" type="slidenum">
              <a:rPr lang="ru-RU" smtClean="0"/>
              <a:pPr lvl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1B266C5-0C01-425D-8AF0-9FE8F2BCED38}" type="datetime1">
              <a:rPr lang="ru-RU" smtClean="0"/>
              <a:pPr lvl="0"/>
              <a:t>29.09.2024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DDFD9BD-8586-451A-9B62-E483FE3F8130}" type="slidenum">
              <a:rPr lang="ru-RU" smtClean="0"/>
              <a:pPr lvl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405D748-CA24-47F7-BD5D-D53D2FECFF4E}" type="slidenum">
              <a:rPr lang="ru-RU" smtClean="0"/>
              <a:pPr lvl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1B266C5-0C01-425D-8AF0-9FE8F2BCED38}" type="datetime1">
              <a:rPr lang="ru-RU" smtClean="0"/>
              <a:pPr lvl="0"/>
              <a:t>29.09.2024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1B266C5-0C01-425D-8AF0-9FE8F2BCED38}" type="datetime1">
              <a:rPr lang="ru-RU" smtClean="0"/>
              <a:pPr lvl="0"/>
              <a:t>29.09.2024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17289B-CD72-4FFA-9738-9E31A97BC86E}" type="slidenum">
              <a:rPr lang="ru-RU" smtClean="0"/>
              <a:pPr lvl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1B266C5-0C01-425D-8AF0-9FE8F2BCED38}" type="datetime1">
              <a:rPr lang="ru-RU" smtClean="0"/>
              <a:pPr lvl="0"/>
              <a:t>29.09.2024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ED5022-F877-4A23-8973-20D7C5C3D2FF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lvl="0"/>
            <a:fld id="{61B266C5-0C01-425D-8AF0-9FE8F2BCED38}" type="datetime1">
              <a:rPr lang="ru-RU" smtClean="0"/>
              <a:pPr lvl="0"/>
              <a:t>29.09.2024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C741A30A-DDD1-49ED-AB4C-51523DFDAEC7}" type="slidenum">
              <a:rPr lang="ru-RU" smtClean="0"/>
              <a:pPr lvl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1B266C5-0C01-425D-8AF0-9FE8F2BCED38}" type="datetime1">
              <a:rPr lang="ru-RU" smtClean="0"/>
              <a:pPr lvl="0"/>
              <a:t>29.09.2024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6EFC53D0-7A03-4064-8F09-57DFF4DEBF7A}" type="slidenum">
              <a:rPr lang="ru-RU" smtClean="0"/>
              <a:pPr lvl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1B266C5-0C01-425D-8AF0-9FE8F2BCED38}" type="datetime1">
              <a:rPr lang="ru-RU" smtClean="0"/>
              <a:pPr lvl="0"/>
              <a:t>29.09.2024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FD30456-9EB7-4FD7-8954-76248A5253CD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1B266C5-0C01-425D-8AF0-9FE8F2BCED38}" type="datetime1">
              <a:rPr lang="ru-RU" smtClean="0"/>
              <a:pPr lvl="0"/>
              <a:t>29.09.2024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9EBA540-CEBD-444C-9F72-04C1A13FF756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lvl="0"/>
            <a:fld id="{61B266C5-0C01-425D-8AF0-9FE8F2BCED38}" type="datetime1">
              <a:rPr lang="ru-RU" smtClean="0"/>
              <a:pPr lvl="0"/>
              <a:t>29.09.2024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 lvl="0"/>
            <a:fld id="{24652FD7-4ADE-4486-9C3D-12AD7489F977}" type="slidenum">
              <a:rPr lang="ru-RU" smtClean="0"/>
              <a:pPr lvl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2483768" y="1556792"/>
            <a:ext cx="3827428" cy="28548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/>
          <p:nvPr/>
        </p:nvSpPr>
        <p:spPr>
          <a:xfrm>
            <a:off x="1240882" y="476672"/>
            <a:ext cx="6313200" cy="78876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4800" b="1" dirty="0" smtClean="0">
                <a:solidFill>
                  <a:srgbClr val="000000"/>
                </a:solidFill>
                <a:latin typeface="Franklin Gothic Book" pitchFamily="18"/>
                <a:ea typeface="Microsoft YaHei" pitchFamily="2"/>
                <a:cs typeface="Mangal" pitchFamily="2"/>
              </a:rPr>
              <a:t>От семечка к ростку</a:t>
            </a:r>
            <a:endParaRPr lang="ru-RU" sz="4800" b="1" i="0" u="none" strike="noStrike" kern="1200" spc="0" dirty="0">
              <a:ln>
                <a:noFill/>
              </a:ln>
              <a:solidFill>
                <a:srgbClr val="000000"/>
              </a:solidFill>
              <a:latin typeface="Franklin Gothic Book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TextBox 3"/>
          <p:cNvSpPr/>
          <p:nvPr/>
        </p:nvSpPr>
        <p:spPr>
          <a:xfrm>
            <a:off x="971600" y="4702957"/>
            <a:ext cx="7632848" cy="115270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  «Детский сад №4» 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пгт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 Кавалерово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Кавалеровского муниципального округа Приморского края»</a:t>
            </a:r>
            <a:endParaRPr lang="ru-RU" sz="1800" i="0" u="none" strike="noStrike" kern="1200" spc="0" dirty="0">
              <a:ln>
                <a:noFill/>
              </a:ln>
              <a:solidFill>
                <a:srgbClr val="000000"/>
              </a:solidFill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                                          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Подготовила Н.М.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Пелешок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; Июль 2024</a:t>
            </a:r>
            <a:endParaRPr lang="ru-RU" sz="1800" i="0" u="none" strike="noStrike" kern="1200" spc="0" dirty="0">
              <a:ln>
                <a:noFill/>
              </a:ln>
              <a:solidFill>
                <a:srgbClr val="000000"/>
              </a:solidFill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539640" y="404640"/>
            <a:ext cx="8153280" cy="5904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Как правильно посеять семе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817563"/>
            <a:ext cx="7777163" cy="954087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Как правильно посеять семена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273960" y="2030760"/>
            <a:ext cx="8690040" cy="3269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323640" y="203760"/>
            <a:ext cx="8412120" cy="630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Назови овощи, которые выращивают из семя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 rot="70200">
            <a:off x="106363" y="34925"/>
            <a:ext cx="9037637" cy="1323975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Назови овощи, которые выращивают из семян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 rot="20400">
            <a:off x="1196817" y="1406895"/>
            <a:ext cx="7056360" cy="4651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395640" y="188640"/>
            <a:ext cx="8460000" cy="634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-108720" y="332640"/>
            <a:ext cx="9409680" cy="6048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395640" y="332640"/>
            <a:ext cx="8412120" cy="630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467640" y="188640"/>
            <a:ext cx="8412120" cy="630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323640" y="260640"/>
            <a:ext cx="8508240" cy="6380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323640" y="332640"/>
            <a:ext cx="8568720" cy="6264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395640" y="326520"/>
            <a:ext cx="8336160" cy="6198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395640" y="335520"/>
            <a:ext cx="8504640" cy="6045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611640" y="404640"/>
            <a:ext cx="7922520" cy="6192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395640" y="188640"/>
            <a:ext cx="8504640" cy="6221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611640" y="260640"/>
            <a:ext cx="7980120" cy="6192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251640" y="260640"/>
            <a:ext cx="8640720" cy="6336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От семени к кочан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179638" y="817563"/>
            <a:ext cx="6964362" cy="1201737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От семени к кочану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539640" y="2060999"/>
            <a:ext cx="8208720" cy="3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263520" y="240480"/>
            <a:ext cx="8621279" cy="619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1259639" y="2019960"/>
            <a:ext cx="6805440" cy="282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553680" y="260640"/>
            <a:ext cx="7978680" cy="6264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467640" y="332640"/>
            <a:ext cx="8373599" cy="6048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 b="-435"/>
          <a:stretch>
            <a:fillRect/>
          </a:stretch>
        </p:blipFill>
        <p:spPr>
          <a:xfrm>
            <a:off x="683640" y="186840"/>
            <a:ext cx="7776360" cy="32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4" cstate="email">
            <a:alphaModFix/>
            <a:lum/>
          </a:blip>
          <a:srcRect/>
          <a:stretch>
            <a:fillRect/>
          </a:stretch>
        </p:blipFill>
        <p:spPr>
          <a:xfrm>
            <a:off x="1691640" y="3380760"/>
            <a:ext cx="6084360" cy="2769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539640" y="404640"/>
            <a:ext cx="8268839" cy="6120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Развитие и рост борщевой и сахарной свёклы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779963" y="404813"/>
            <a:ext cx="4364037" cy="251936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Развитие и рост борщевой и сахарной свёклы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395640" y="404640"/>
            <a:ext cx="3844800" cy="3358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4" cstate="email">
            <a:alphaModFix/>
            <a:lum/>
          </a:blip>
          <a:srcRect/>
          <a:stretch>
            <a:fillRect/>
          </a:stretch>
        </p:blipFill>
        <p:spPr>
          <a:xfrm>
            <a:off x="539640" y="4380120"/>
            <a:ext cx="8143560" cy="1915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395640" y="332640"/>
            <a:ext cx="8160120" cy="6192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251640" y="404640"/>
            <a:ext cx="8568720" cy="5904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Посадили один картофель, а выросло мн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179638" y="817563"/>
            <a:ext cx="6964362" cy="1201737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Посадили один картофель, а выросло много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403200" y="2564999"/>
            <a:ext cx="8501400" cy="1724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395640" y="260640"/>
            <a:ext cx="8346600" cy="6264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Так растет лук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179638" y="817563"/>
            <a:ext cx="6964362" cy="1201737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Так растет лук.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323640" y="1730880"/>
            <a:ext cx="8526240" cy="275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611640" y="296640"/>
            <a:ext cx="7986240" cy="5989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467640" y="302760"/>
            <a:ext cx="8354520" cy="6078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email">
            <a:alphaModFix/>
            <a:lum/>
          </a:blip>
          <a:srcRect/>
          <a:stretch>
            <a:fillRect/>
          </a:stretch>
        </p:blipFill>
        <p:spPr>
          <a:xfrm>
            <a:off x="-108360" y="260640"/>
            <a:ext cx="9360720" cy="6085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34</TotalTime>
  <Words>65</Words>
  <Application>Microsoft Office PowerPoint</Application>
  <PresentationFormat>Экран (4:3)</PresentationFormat>
  <Paragraphs>11</Paragraphs>
  <Slides>33</Slides>
  <Notes>33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5" baseType="lpstr">
      <vt:lpstr>Arial Unicode MS</vt:lpstr>
      <vt:lpstr>Microsoft YaHei</vt:lpstr>
      <vt:lpstr>Arial</vt:lpstr>
      <vt:lpstr>Calibri</vt:lpstr>
      <vt:lpstr>Constantia</vt:lpstr>
      <vt:lpstr>Franklin Gothic Book</vt:lpstr>
      <vt:lpstr>Mangal</vt:lpstr>
      <vt:lpstr>StarSymbol</vt:lpstr>
      <vt:lpstr>Tahoma</vt:lpstr>
      <vt:lpstr>Times New Roman</vt:lpstr>
      <vt:lpstr>Wingdings 2</vt:lpstr>
      <vt:lpstr>Бумажная</vt:lpstr>
      <vt:lpstr>Презентация PowerPoint</vt:lpstr>
      <vt:lpstr>Презентация PowerPoint</vt:lpstr>
      <vt:lpstr>Как правильно посеять семена</vt:lpstr>
      <vt:lpstr>Презентация PowerPoint</vt:lpstr>
      <vt:lpstr>Назови овощи, которые выращивают из семян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 семени к кочану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Развитие и рост борщевой и сахарной свёклы</vt:lpstr>
      <vt:lpstr>Презентация PowerPoint</vt:lpstr>
      <vt:lpstr>Презентация PowerPoint</vt:lpstr>
      <vt:lpstr>Посадили один картофель, а выросло много</vt:lpstr>
      <vt:lpstr>Презентация PowerPoint</vt:lpstr>
      <vt:lpstr>Так растет лук.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1232</dc:creator>
  <cp:lastModifiedBy>Надежда Михайловна</cp:lastModifiedBy>
  <cp:revision>6</cp:revision>
  <dcterms:modified xsi:type="dcterms:W3CDTF">2024-09-29T04:28:09Z</dcterms:modified>
</cp:coreProperties>
</file>